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06" r:id="rId2"/>
    <p:sldId id="1615" r:id="rId3"/>
    <p:sldId id="1616" r:id="rId4"/>
    <p:sldId id="1617" r:id="rId5"/>
    <p:sldId id="1618" r:id="rId6"/>
    <p:sldId id="161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419. LEITUNG TENGAH PAI UN!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Go Ye Into All the World!</a:t>
            </a:r>
          </a:p>
          <a:p>
            <a:r>
              <a:rPr lang="en-US" sz="1500" dirty="0"/>
              <a:t>Matt. 28:18-20</a:t>
            </a:r>
          </a:p>
          <a:p>
            <a:r>
              <a:rPr lang="en-US" sz="1500" dirty="0"/>
              <a:t>James </a:t>
            </a:r>
            <a:r>
              <a:rPr lang="en-US" sz="1500" dirty="0" err="1"/>
              <a:t>McGranahan</a:t>
            </a:r>
            <a:r>
              <a:rPr lang="en-US" sz="1500" dirty="0"/>
              <a:t>, 1840-1907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445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then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ding,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1685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5169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galkapte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61728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zenzen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sawn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1130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     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Halelujah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66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238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419. LEITUNG TENGAH PAI UN!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2018-12-15T07:08:35Z</dcterms:modified>
</cp:coreProperties>
</file>